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9" r:id="rId17"/>
    <p:sldId id="268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9" r:id="rId27"/>
    <p:sldId id="278" r:id="rId28"/>
    <p:sldId id="281" r:id="rId29"/>
    <p:sldId id="280" r:id="rId30"/>
    <p:sldId id="282" r:id="rId31"/>
    <p:sldId id="283" r:id="rId32"/>
    <p:sldId id="284" r:id="rId33"/>
    <p:sldId id="285" r:id="rId34"/>
    <p:sldId id="286" r:id="rId35"/>
    <p:sldId id="287" r:id="rId36"/>
    <p:sldId id="289" r:id="rId37"/>
    <p:sldId id="290" r:id="rId38"/>
    <p:sldId id="288" r:id="rId39"/>
    <p:sldId id="291" r:id="rId40"/>
    <p:sldId id="295" r:id="rId41"/>
    <p:sldId id="294" r:id="rId42"/>
    <p:sldId id="300" r:id="rId43"/>
    <p:sldId id="301" r:id="rId44"/>
    <p:sldId id="296" r:id="rId45"/>
    <p:sldId id="297" r:id="rId46"/>
    <p:sldId id="298" r:id="rId47"/>
    <p:sldId id="299" r:id="rId48"/>
    <p:sldId id="303" r:id="rId49"/>
    <p:sldId id="302" r:id="rId50"/>
    <p:sldId id="304" r:id="rId51"/>
    <p:sldId id="305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3B522-200E-46FA-B297-D55654E40F4D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6EBA2-02EC-4DFC-A7EB-F088FF3DC31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122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3B522-200E-46FA-B297-D55654E40F4D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6EBA2-02EC-4DFC-A7EB-F088FF3DC3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97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3B522-200E-46FA-B297-D55654E40F4D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6EBA2-02EC-4DFC-A7EB-F088FF3DC3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76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3B522-200E-46FA-B297-D55654E40F4D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6EBA2-02EC-4DFC-A7EB-F088FF3DC3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99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3B522-200E-46FA-B297-D55654E40F4D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6EBA2-02EC-4DFC-A7EB-F088FF3DC31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41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3B522-200E-46FA-B297-D55654E40F4D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6EBA2-02EC-4DFC-A7EB-F088FF3DC3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171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3B522-200E-46FA-B297-D55654E40F4D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6EBA2-02EC-4DFC-A7EB-F088FF3DC3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053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3B522-200E-46FA-B297-D55654E40F4D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6EBA2-02EC-4DFC-A7EB-F088FF3DC3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672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3B522-200E-46FA-B297-D55654E40F4D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6EBA2-02EC-4DFC-A7EB-F088FF3DC3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219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113B522-200E-46FA-B297-D55654E40F4D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A6EBA2-02EC-4DFC-A7EB-F088FF3DC3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702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3B522-200E-46FA-B297-D55654E40F4D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6EBA2-02EC-4DFC-A7EB-F088FF3DC3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481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113B522-200E-46FA-B297-D55654E40F4D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6A6EBA2-02EC-4DFC-A7EB-F088FF3DC31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411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yanjuyal37/E-Commerce-G4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E71C8-3FBF-B2CB-B171-299E07738F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E-Commerce Web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AFE881-4C8E-A006-8633-1529E2B2D0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Group G-4</a:t>
            </a:r>
          </a:p>
          <a:p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https://github.com/aryanjuyal37/E-Commerce-G4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705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FE40B-4681-70FF-F816-48B06F8ED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Cursor Hover on Products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E1A90B-056C-46D6-0A22-8005EF1DD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392" y="1846263"/>
            <a:ext cx="8413542" cy="4022725"/>
          </a:xfrm>
        </p:spPr>
      </p:pic>
    </p:spTree>
    <p:extLst>
      <p:ext uri="{BB962C8B-B14F-4D97-AF65-F5344CB8AC3E}">
        <p14:creationId xmlns:p14="http://schemas.microsoft.com/office/powerpoint/2010/main" val="196588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731C1-C085-8E72-81B9-5BE1EA0BF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Cursor Hover on Products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349981-580D-6BE4-8F96-AE427E10E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8838" y="1846263"/>
            <a:ext cx="7754650" cy="4022725"/>
          </a:xfrm>
        </p:spPr>
      </p:pic>
    </p:spTree>
    <p:extLst>
      <p:ext uri="{BB962C8B-B14F-4D97-AF65-F5344CB8AC3E}">
        <p14:creationId xmlns:p14="http://schemas.microsoft.com/office/powerpoint/2010/main" val="2630606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0F455-7A60-CDF9-E758-3ED1A3CB9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to Basket Hover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957BFF-3123-50BA-2B50-A501D88DE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258" y="1846263"/>
            <a:ext cx="7777809" cy="4022725"/>
          </a:xfrm>
        </p:spPr>
      </p:pic>
    </p:spTree>
    <p:extLst>
      <p:ext uri="{BB962C8B-B14F-4D97-AF65-F5344CB8AC3E}">
        <p14:creationId xmlns:p14="http://schemas.microsoft.com/office/powerpoint/2010/main" val="4283653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487D3-F04C-5282-D317-FDA6F21F5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8C7651-5B2D-0FED-54C8-E76CCFDD8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339" y="1846263"/>
            <a:ext cx="7801648" cy="4022725"/>
          </a:xfrm>
        </p:spPr>
      </p:pic>
    </p:spTree>
    <p:extLst>
      <p:ext uri="{BB962C8B-B14F-4D97-AF65-F5344CB8AC3E}">
        <p14:creationId xmlns:p14="http://schemas.microsoft.com/office/powerpoint/2010/main" val="3996977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7FA3D-1E61-97BC-F55E-2D04E2153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709E-63FC-C5E4-C35B-BC9FDF9D3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Add to Basket adds the item to the cart and the number of items is updated on the navbar cart component.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Hovering over the button changes its color and hovering over the products expands it.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Back to top button at the bottom to navigate you back to the top of the page.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Footer for general user specific info and help.</a:t>
            </a:r>
          </a:p>
        </p:txBody>
      </p:sp>
    </p:spTree>
    <p:extLst>
      <p:ext uri="{BB962C8B-B14F-4D97-AF65-F5344CB8AC3E}">
        <p14:creationId xmlns:p14="http://schemas.microsoft.com/office/powerpoint/2010/main" val="273450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73B57-6914-8B53-7124-79E03EB0B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and Create Your Account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E218E3-7B4D-F82A-9946-9579F6F83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203" y="1846263"/>
            <a:ext cx="7785919" cy="4022725"/>
          </a:xfrm>
        </p:spPr>
      </p:pic>
    </p:spTree>
    <p:extLst>
      <p:ext uri="{BB962C8B-B14F-4D97-AF65-F5344CB8AC3E}">
        <p14:creationId xmlns:p14="http://schemas.microsoft.com/office/powerpoint/2010/main" val="2338997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E6806-755D-1262-E85E-295597E61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Your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69C54-E7F5-59BF-390D-36E5B25EC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Enter your email id , type in a password and press the create your account.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A new entry will be made into the firebase database.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Incase the account already exists it will show an error for the same.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You can then sign in typing in the email and password and pressing the sign in button.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Redirected to the Homepage with your account name near user label.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04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9E7E2-8A5A-940B-539A-BEBC8E03C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Already Exist Account Error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D176FB-087D-92EE-8580-F630E8E69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203" y="1846263"/>
            <a:ext cx="7785919" cy="4022725"/>
          </a:xfrm>
        </p:spPr>
      </p:pic>
    </p:spTree>
    <p:extLst>
      <p:ext uri="{BB962C8B-B14F-4D97-AF65-F5344CB8AC3E}">
        <p14:creationId xmlns:p14="http://schemas.microsoft.com/office/powerpoint/2010/main" val="762716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F7B36-6E18-F22C-3BAA-2B7908FB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Wrong password error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80A752-052E-612B-AA88-198E485F3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203" y="1846263"/>
            <a:ext cx="7785919" cy="4022725"/>
          </a:xfrm>
        </p:spPr>
      </p:pic>
    </p:spTree>
    <p:extLst>
      <p:ext uri="{BB962C8B-B14F-4D97-AF65-F5344CB8AC3E}">
        <p14:creationId xmlns:p14="http://schemas.microsoft.com/office/powerpoint/2010/main" val="1698399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3BB6A-0280-FE14-505C-7C4AA44D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Wrong or Missing User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4D924E-A714-9225-431A-9D2FF2E75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124" y="1846263"/>
            <a:ext cx="7778078" cy="4022725"/>
          </a:xfrm>
        </p:spPr>
      </p:pic>
    </p:spTree>
    <p:extLst>
      <p:ext uri="{BB962C8B-B14F-4D97-AF65-F5344CB8AC3E}">
        <p14:creationId xmlns:p14="http://schemas.microsoft.com/office/powerpoint/2010/main" val="325781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C1930-BA54-39DA-ED4B-9F7801591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2141E-BE3D-A6A9-5F59-BFC47A5DF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Ishaan Gurnani- Home Page, Navbar, Products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Pushpak Gupta- Home Page, Navbar, Products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Tanmay Jani- Log In Page, Cart Page and the Design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Kshitij Kamble- Log In Page, Cart Page and the Design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Hardik Nahar- Checkout Page, Orders Page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Aryan Juyal- Firebase Authentication, Firebase Orders DB, Stripe Payments</a:t>
            </a:r>
          </a:p>
        </p:txBody>
      </p:sp>
    </p:spTree>
    <p:extLst>
      <p:ext uri="{BB962C8B-B14F-4D97-AF65-F5344CB8AC3E}">
        <p14:creationId xmlns:p14="http://schemas.microsoft.com/office/powerpoint/2010/main" val="3272979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BC178-75F2-6FA5-8946-4D970C95A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 DB Users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789100-EA10-CD14-E342-CA2673F83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9689" y="1846263"/>
            <a:ext cx="6712948" cy="4022725"/>
          </a:xfrm>
        </p:spPr>
      </p:pic>
    </p:spTree>
    <p:extLst>
      <p:ext uri="{BB962C8B-B14F-4D97-AF65-F5344CB8AC3E}">
        <p14:creationId xmlns:p14="http://schemas.microsoft.com/office/powerpoint/2010/main" val="2968577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BDA6F-2B93-795C-67E3-FC1397A6F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 Page (Empty)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0C3BC5-C228-21A1-05A8-F98AB340A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124" y="1846263"/>
            <a:ext cx="7778078" cy="4022725"/>
          </a:xfrm>
        </p:spPr>
      </p:pic>
    </p:spTree>
    <p:extLst>
      <p:ext uri="{BB962C8B-B14F-4D97-AF65-F5344CB8AC3E}">
        <p14:creationId xmlns:p14="http://schemas.microsoft.com/office/powerpoint/2010/main" val="1449212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D6E6F-7BBB-6402-D0EA-3C665701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 Page (Empty)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17682B-810D-3E08-EC32-F1BF6364A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124" y="1846263"/>
            <a:ext cx="7778078" cy="4022725"/>
          </a:xfrm>
        </p:spPr>
      </p:pic>
    </p:spTree>
    <p:extLst>
      <p:ext uri="{BB962C8B-B14F-4D97-AF65-F5344CB8AC3E}">
        <p14:creationId xmlns:p14="http://schemas.microsoft.com/office/powerpoint/2010/main" val="2517977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D6E6F-7BBB-6402-D0EA-3C665701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 Page (Empty)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34986A-8151-8B0F-E020-F18FF6466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203" y="1846263"/>
            <a:ext cx="7785919" cy="4022725"/>
          </a:xfrm>
        </p:spPr>
      </p:pic>
    </p:spTree>
    <p:extLst>
      <p:ext uri="{BB962C8B-B14F-4D97-AF65-F5344CB8AC3E}">
        <p14:creationId xmlns:p14="http://schemas.microsoft.com/office/powerpoint/2010/main" val="1629761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7554-4B39-78B4-AC0B-9C1704B8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 with Items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CCF739-B2F0-2BF3-A3A0-6C30FC804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339" y="1846263"/>
            <a:ext cx="7801648" cy="4022725"/>
          </a:xfrm>
        </p:spPr>
      </p:pic>
    </p:spTree>
    <p:extLst>
      <p:ext uri="{BB962C8B-B14F-4D97-AF65-F5344CB8AC3E}">
        <p14:creationId xmlns:p14="http://schemas.microsoft.com/office/powerpoint/2010/main" val="1862459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7554-4B39-78B4-AC0B-9C1704B8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 with Items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851A9D-1D00-A2F3-B182-B6860BA96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275" y="1846263"/>
            <a:ext cx="7793776" cy="4022725"/>
          </a:xfrm>
        </p:spPr>
      </p:pic>
    </p:spTree>
    <p:extLst>
      <p:ext uri="{BB962C8B-B14F-4D97-AF65-F5344CB8AC3E}">
        <p14:creationId xmlns:p14="http://schemas.microsoft.com/office/powerpoint/2010/main" val="3684054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EA3ED-8D20-271D-4601-10E17C20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From Cart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ACFBA28-CB4F-C0D0-F36B-7D7FD2299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124" y="1846263"/>
            <a:ext cx="7778078" cy="4022725"/>
          </a:xfrm>
        </p:spPr>
      </p:pic>
    </p:spTree>
    <p:extLst>
      <p:ext uri="{BB962C8B-B14F-4D97-AF65-F5344CB8AC3E}">
        <p14:creationId xmlns:p14="http://schemas.microsoft.com/office/powerpoint/2010/main" val="2427980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5DF3D-5559-0845-9F23-E4027553B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B463BC-63F0-3514-2C11-E67FCC652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8838" y="1846263"/>
            <a:ext cx="7754650" cy="4022725"/>
          </a:xfrm>
        </p:spPr>
      </p:pic>
    </p:spTree>
    <p:extLst>
      <p:ext uri="{BB962C8B-B14F-4D97-AF65-F5344CB8AC3E}">
        <p14:creationId xmlns:p14="http://schemas.microsoft.com/office/powerpoint/2010/main" val="103888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5DF3D-5559-0845-9F23-E4027553B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Cart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D0D5536-3FDA-6BB1-AC77-8C72294C9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275" y="1846263"/>
            <a:ext cx="7793776" cy="4022725"/>
          </a:xfrm>
        </p:spPr>
      </p:pic>
    </p:spTree>
    <p:extLst>
      <p:ext uri="{BB962C8B-B14F-4D97-AF65-F5344CB8AC3E}">
        <p14:creationId xmlns:p14="http://schemas.microsoft.com/office/powerpoint/2010/main" val="1429856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CED9A-8B7A-89A6-E9AB-0636006CF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4F82F-D013-4563-07FE-59396EF79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Navbar at the top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Displays ad at the top with an empty cart image if no items present.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Subtotal Box showing the user their total.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Hello followed by the username also above the list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As and when items added they get displayed in a list here.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Option to remove from cart.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Footer and Back to top button.</a:t>
            </a:r>
          </a:p>
        </p:txBody>
      </p:sp>
    </p:spTree>
    <p:extLst>
      <p:ext uri="{BB962C8B-B14F-4D97-AF65-F5344CB8AC3E}">
        <p14:creationId xmlns:p14="http://schemas.microsoft.com/office/powerpoint/2010/main" val="120110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60C1-88EA-34EE-2F6B-D3A453056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FA361-6E6C-C840-C70D-A649AF452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React JS Library for the web application.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HTML, CSS and React Context API(allows us to pass data through our component trees, giving our components the ability to communicate and share data at different levels).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Googles Firebase for Web App Development (Our Backend </a:t>
            </a:r>
            <a:r>
              <a:rPr lang="en-US"/>
              <a:t>Database).</a:t>
            </a:r>
            <a:endParaRPr lang="en-US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Stripe Payment Processing.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50FFCF-ECA2-5B31-1528-8F3283240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117" y="4118994"/>
            <a:ext cx="2525532" cy="159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CB8543-89AA-F1C2-905D-B00043186D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38" t="-1652" r="-24654" b="-3428"/>
          <a:stretch/>
        </p:blipFill>
        <p:spPr>
          <a:xfrm>
            <a:off x="8119786" y="4414228"/>
            <a:ext cx="2438700" cy="1003440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571F2FF-978A-1C17-958E-0C33C3DE7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950" y="178229"/>
            <a:ext cx="2030730" cy="152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206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BF3F2-BED5-D4DE-B731-DC13B516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Proceed to Checkout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9A8A30-4309-E9F6-CA35-321D13B83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124" y="1846263"/>
            <a:ext cx="7778078" cy="4022725"/>
          </a:xfrm>
        </p:spPr>
      </p:pic>
    </p:spTree>
    <p:extLst>
      <p:ext uri="{BB962C8B-B14F-4D97-AF65-F5344CB8AC3E}">
        <p14:creationId xmlns:p14="http://schemas.microsoft.com/office/powerpoint/2010/main" val="2216782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87DE-A661-33D0-8E52-E4C4C2CA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A655A6-B33F-BFB3-2BE0-554E896D0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203" y="1846263"/>
            <a:ext cx="7785919" cy="4022725"/>
          </a:xfrm>
        </p:spPr>
      </p:pic>
    </p:spTree>
    <p:extLst>
      <p:ext uri="{BB962C8B-B14F-4D97-AF65-F5344CB8AC3E}">
        <p14:creationId xmlns:p14="http://schemas.microsoft.com/office/powerpoint/2010/main" val="610677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87DE-A661-33D0-8E52-E4C4C2CA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62FE43-2ED4-2E9B-2D95-5062399B3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203" y="1846263"/>
            <a:ext cx="7785919" cy="4022725"/>
          </a:xfrm>
        </p:spPr>
      </p:pic>
    </p:spTree>
    <p:extLst>
      <p:ext uri="{BB962C8B-B14F-4D97-AF65-F5344CB8AC3E}">
        <p14:creationId xmlns:p14="http://schemas.microsoft.com/office/powerpoint/2010/main" val="689823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87DE-A661-33D0-8E52-E4C4C2CA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 Page (Remove from Cart)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6AEFAE-17C1-10EA-93C4-FC922396D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8838" y="1846263"/>
            <a:ext cx="7754650" cy="4022725"/>
          </a:xfrm>
        </p:spPr>
      </p:pic>
    </p:spTree>
    <p:extLst>
      <p:ext uri="{BB962C8B-B14F-4D97-AF65-F5344CB8AC3E}">
        <p14:creationId xmlns:p14="http://schemas.microsoft.com/office/powerpoint/2010/main" val="323413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87DE-A661-33D0-8E52-E4C4C2CA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 Page (Remove from Cart)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8D1E0EA-E971-C645-2AE0-B199C42C6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203" y="1846263"/>
            <a:ext cx="7785919" cy="4022725"/>
          </a:xfrm>
        </p:spPr>
      </p:pic>
    </p:spTree>
    <p:extLst>
      <p:ext uri="{BB962C8B-B14F-4D97-AF65-F5344CB8AC3E}">
        <p14:creationId xmlns:p14="http://schemas.microsoft.com/office/powerpoint/2010/main" val="742498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FF51F-BBDB-DC35-8A0B-313653C85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 Payment (Entering Details)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FC37D4-FD12-D7AC-BADB-7DFB2F55E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203" y="1846263"/>
            <a:ext cx="7785919" cy="4022725"/>
          </a:xfrm>
        </p:spPr>
      </p:pic>
    </p:spTree>
    <p:extLst>
      <p:ext uri="{BB962C8B-B14F-4D97-AF65-F5344CB8AC3E}">
        <p14:creationId xmlns:p14="http://schemas.microsoft.com/office/powerpoint/2010/main" val="32100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FF51F-BBDB-DC35-8A0B-313653C85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 Payment (Pressing Buy Now)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EBF776-ACA3-6CF8-629F-69B936D2B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203" y="1846263"/>
            <a:ext cx="7785919" cy="4022725"/>
          </a:xfrm>
        </p:spPr>
      </p:pic>
    </p:spTree>
    <p:extLst>
      <p:ext uri="{BB962C8B-B14F-4D97-AF65-F5344CB8AC3E}">
        <p14:creationId xmlns:p14="http://schemas.microsoft.com/office/powerpoint/2010/main" val="2616222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A353-801E-0ADD-F643-FBBF1C17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FAE98-1749-9D0A-8734-0C1C39243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Navbar at the Top exactly like before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Checkout label showing number of items user has decided to purchase (on pressing links to Cart).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User details and information in one component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Items listed to be purchased in one component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Subtotal displayed in one component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Stripe Card Payment Element to enter your Card Details.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Proceeds with the transaction after pressing buy.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67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FF51F-BBDB-DC35-8A0B-313653C85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Page(After Payment Processing)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66181C-3249-EEFA-5CD1-D27D2D8C3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124" y="1846263"/>
            <a:ext cx="7778078" cy="4022725"/>
          </a:xfrm>
        </p:spPr>
      </p:pic>
    </p:spTree>
    <p:extLst>
      <p:ext uri="{BB962C8B-B14F-4D97-AF65-F5344CB8AC3E}">
        <p14:creationId xmlns:p14="http://schemas.microsoft.com/office/powerpoint/2010/main" val="4088918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FF51F-BBDB-DC35-8A0B-313653C85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Firestore DB(After Payment Processing)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6D5B09-C4CF-E0F7-AE39-4ABE52264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040" y="1846263"/>
            <a:ext cx="8062245" cy="4022725"/>
          </a:xfrm>
        </p:spPr>
      </p:pic>
    </p:spTree>
    <p:extLst>
      <p:ext uri="{BB962C8B-B14F-4D97-AF65-F5344CB8AC3E}">
        <p14:creationId xmlns:p14="http://schemas.microsoft.com/office/powerpoint/2010/main" val="2308506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4713D-C1D2-2211-0E13-506F7C57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3A1376-8D12-B4D5-1BF1-E6B41E96D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3750" y="1846263"/>
            <a:ext cx="7683635" cy="4022725"/>
          </a:xfrm>
        </p:spPr>
      </p:pic>
    </p:spTree>
    <p:extLst>
      <p:ext uri="{BB962C8B-B14F-4D97-AF65-F5344CB8AC3E}">
        <p14:creationId xmlns:p14="http://schemas.microsoft.com/office/powerpoint/2010/main" val="2438228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FF51F-BBDB-DC35-8A0B-313653C85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Stripe Dashboard(After Payment Processing)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F1BBC4-5EBF-078F-FEBA-B9C535922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828" y="1846263"/>
            <a:ext cx="8070670" cy="4022725"/>
          </a:xfrm>
        </p:spPr>
      </p:pic>
    </p:spTree>
    <p:extLst>
      <p:ext uri="{BB962C8B-B14F-4D97-AF65-F5344CB8AC3E}">
        <p14:creationId xmlns:p14="http://schemas.microsoft.com/office/powerpoint/2010/main" val="1723180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A353-801E-0ADD-F643-FBBF1C17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Page (Order History)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ACBD3D-D398-C9E8-B3F3-3CA057848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442" y="1846263"/>
            <a:ext cx="7817441" cy="4022725"/>
          </a:xfrm>
        </p:spPr>
      </p:pic>
    </p:spTree>
    <p:extLst>
      <p:ext uri="{BB962C8B-B14F-4D97-AF65-F5344CB8AC3E}">
        <p14:creationId xmlns:p14="http://schemas.microsoft.com/office/powerpoint/2010/main" val="388065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A353-801E-0ADD-F643-FBBF1C17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Page (Order History)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210912-906E-CD80-1ABB-4E76F98A5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902" y="1846263"/>
            <a:ext cx="7801155" cy="4022725"/>
          </a:xfrm>
        </p:spPr>
      </p:pic>
    </p:spTree>
    <p:extLst>
      <p:ext uri="{BB962C8B-B14F-4D97-AF65-F5344CB8AC3E}">
        <p14:creationId xmlns:p14="http://schemas.microsoft.com/office/powerpoint/2010/main" val="3375878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A353-801E-0ADD-F643-FBBF1C17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Page (Order History)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1416414-D427-958F-DEA9-0F7F6C022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6354" y="1846263"/>
            <a:ext cx="8459618" cy="4022725"/>
          </a:xfrm>
        </p:spPr>
      </p:pic>
    </p:spTree>
    <p:extLst>
      <p:ext uri="{BB962C8B-B14F-4D97-AF65-F5344CB8AC3E}">
        <p14:creationId xmlns:p14="http://schemas.microsoft.com/office/powerpoint/2010/main" val="728441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A353-801E-0ADD-F643-FBBF1C17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Page (Order History)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FCA908-88F1-DA97-B56E-5164D368C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339" y="1846263"/>
            <a:ext cx="7801648" cy="4022725"/>
          </a:xfrm>
        </p:spPr>
      </p:pic>
    </p:spTree>
    <p:extLst>
      <p:ext uri="{BB962C8B-B14F-4D97-AF65-F5344CB8AC3E}">
        <p14:creationId xmlns:p14="http://schemas.microsoft.com/office/powerpoint/2010/main" val="436492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A353-801E-0ADD-F643-FBBF1C17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146B09-3A29-0A35-A76E-430798678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258" y="1846263"/>
            <a:ext cx="7777809" cy="4022725"/>
          </a:xfrm>
        </p:spPr>
      </p:pic>
    </p:spTree>
    <p:extLst>
      <p:ext uri="{BB962C8B-B14F-4D97-AF65-F5344CB8AC3E}">
        <p14:creationId xmlns:p14="http://schemas.microsoft.com/office/powerpoint/2010/main" val="3270201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722E2-4FC7-9653-DEFB-3337159A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C9FA1-AB2E-5353-BE5A-2A6757CC8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87679"/>
            <a:ext cx="10058400" cy="402336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Contains your current order you placed listed with the time, date and total amount.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Each Order has a unique order id for its identity.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The page will display each and every order you have placed in the past.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Back to top button to go back to the most recent order the user has placed.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229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722E2-4FC7-9653-DEFB-3337159A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run this Web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C9FA1-AB2E-5353-BE5A-2A6757CC8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87679"/>
            <a:ext cx="10058400" cy="402336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Run “npm start” in app directory(one terminal)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cd into functions folder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Run “firebase emulators:start”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This app cannot be deployed as of right now because for real time functions to work we need to upgrade to the firebase  Blaze plan.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072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722E2-4FC7-9653-DEFB-3337159AF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50295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76656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F9743-C278-82EC-265B-72F256390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the 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4822F-4BC7-5EAF-6D5C-C861F7F0E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Navbar at the top with the website logo, a search bar, a sign in component, returns and orders component and a cart component.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Secondary Navbar showing many user specific options.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Cover Ad up and center.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Cart Icon shows you the number of items in your cart and you can navigate to your cart by pressing it.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The Sign in component shows the user who has signed in and also redirects you to sign in page on pressing it.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Return and Orders component will redirect you to the Order History Page for the </a:t>
            </a:r>
            <a:r>
              <a:rPr lang="en-US"/>
              <a:t>specific user.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669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FB452-F06A-1A84-6300-875117E9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Page( with User and Cart Items)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53F058-F51B-F7D8-E739-A5EC1AE33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4752" y="1846263"/>
            <a:ext cx="7560131" cy="4022725"/>
          </a:xfrm>
        </p:spPr>
      </p:pic>
    </p:spTree>
    <p:extLst>
      <p:ext uri="{BB962C8B-B14F-4D97-AF65-F5344CB8AC3E}">
        <p14:creationId xmlns:p14="http://schemas.microsoft.com/office/powerpoint/2010/main" val="2360376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6E31C-F325-3778-25F3-3BBB5249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DE8D8B-DFBC-BAC9-C32D-8146C526D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339" y="1846263"/>
            <a:ext cx="7801648" cy="4022725"/>
          </a:xfrm>
        </p:spPr>
      </p:pic>
    </p:spTree>
    <p:extLst>
      <p:ext uri="{BB962C8B-B14F-4D97-AF65-F5344CB8AC3E}">
        <p14:creationId xmlns:p14="http://schemas.microsoft.com/office/powerpoint/2010/main" val="2799433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83575-3786-177F-96AE-99FF53FCE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2619C6-F7FC-F3B7-CAFC-6F7FEA4F4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4804" y="1846263"/>
            <a:ext cx="8422717" cy="4022725"/>
          </a:xfrm>
        </p:spPr>
      </p:pic>
    </p:spTree>
    <p:extLst>
      <p:ext uri="{BB962C8B-B14F-4D97-AF65-F5344CB8AC3E}">
        <p14:creationId xmlns:p14="http://schemas.microsoft.com/office/powerpoint/2010/main" val="2284988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A4DE2-88BF-DC73-CE07-FD06D8348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9AE4A0-77B2-F51E-6182-41F77EBFE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0"/>
          <a:stretch/>
        </p:blipFill>
        <p:spPr>
          <a:xfrm>
            <a:off x="2256608" y="1862356"/>
            <a:ext cx="7739110" cy="4006632"/>
          </a:xfrm>
        </p:spPr>
      </p:pic>
    </p:spTree>
    <p:extLst>
      <p:ext uri="{BB962C8B-B14F-4D97-AF65-F5344CB8AC3E}">
        <p14:creationId xmlns:p14="http://schemas.microsoft.com/office/powerpoint/2010/main" val="329279569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1989FD3C54B54CBE4408ED00BD1198" ma:contentTypeVersion="8" ma:contentTypeDescription="Create a new document." ma:contentTypeScope="" ma:versionID="97a070ed67d1421dc9e348b7f2ac25b9">
  <xsd:schema xmlns:xsd="http://www.w3.org/2001/XMLSchema" xmlns:xs="http://www.w3.org/2001/XMLSchema" xmlns:p="http://schemas.microsoft.com/office/2006/metadata/properties" xmlns:ns3="37ab9f00-98e3-4526-a96a-b7918207dc8c" xmlns:ns4="5f046400-ceb4-4ea2-ab09-4e7a2a99c7fd" targetNamespace="http://schemas.microsoft.com/office/2006/metadata/properties" ma:root="true" ma:fieldsID="8d812c413c95daba3d47f1c1bafcb1bd" ns3:_="" ns4:_="">
    <xsd:import namespace="37ab9f00-98e3-4526-a96a-b7918207dc8c"/>
    <xsd:import namespace="5f046400-ceb4-4ea2-ab09-4e7a2a99c7f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ab9f00-98e3-4526-a96a-b7918207dc8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046400-ceb4-4ea2-ab09-4e7a2a99c7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3CA8B08-0F6F-49BD-8D45-F7C5277AC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ab9f00-98e3-4526-a96a-b7918207dc8c"/>
    <ds:schemaRef ds:uri="5f046400-ceb4-4ea2-ab09-4e7a2a99c7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FA3DE9-0D13-4E06-B9A2-64F35151F4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033F11-1D34-4161-9E3E-51A815B99023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5f046400-ceb4-4ea2-ab09-4e7a2a99c7fd"/>
    <ds:schemaRef ds:uri="http://purl.org/dc/elements/1.1/"/>
    <ds:schemaRef ds:uri="37ab9f00-98e3-4526-a96a-b7918207dc8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1265</TotalTime>
  <Words>827</Words>
  <Application>Microsoft Office PowerPoint</Application>
  <PresentationFormat>Widescreen</PresentationFormat>
  <Paragraphs>97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Wingdings</vt:lpstr>
      <vt:lpstr>Retrospect</vt:lpstr>
      <vt:lpstr>E-Commerce Web App</vt:lpstr>
      <vt:lpstr>Team Members</vt:lpstr>
      <vt:lpstr>What we have used</vt:lpstr>
      <vt:lpstr>Home Page</vt:lpstr>
      <vt:lpstr>What is in the Home Page</vt:lpstr>
      <vt:lpstr>Home Page( with User and Cart Items)</vt:lpstr>
      <vt:lpstr>Products</vt:lpstr>
      <vt:lpstr>Products</vt:lpstr>
      <vt:lpstr>Products</vt:lpstr>
      <vt:lpstr>Cursor Hover on Products</vt:lpstr>
      <vt:lpstr>Cursor Hover on Products</vt:lpstr>
      <vt:lpstr>Add to Basket Hover </vt:lpstr>
      <vt:lpstr>Footer</vt:lpstr>
      <vt:lpstr>Products</vt:lpstr>
      <vt:lpstr>Sign In and Create Your Account </vt:lpstr>
      <vt:lpstr>Create Your Account</vt:lpstr>
      <vt:lpstr>Already Exist Account Error</vt:lpstr>
      <vt:lpstr>Wrong password error</vt:lpstr>
      <vt:lpstr>Wrong or Missing User</vt:lpstr>
      <vt:lpstr>Firebase DB Users</vt:lpstr>
      <vt:lpstr>Cart Page (Empty)</vt:lpstr>
      <vt:lpstr>Cart Page (Empty)</vt:lpstr>
      <vt:lpstr>Cart Page (Empty)</vt:lpstr>
      <vt:lpstr>Cart with Items</vt:lpstr>
      <vt:lpstr>Cart with Items</vt:lpstr>
      <vt:lpstr>Remove From Cart</vt:lpstr>
      <vt:lpstr>New Cart</vt:lpstr>
      <vt:lpstr>New Cart</vt:lpstr>
      <vt:lpstr>Cart Page</vt:lpstr>
      <vt:lpstr>Proceed to Checkout</vt:lpstr>
      <vt:lpstr>Checkout Page</vt:lpstr>
      <vt:lpstr>Checkout Page</vt:lpstr>
      <vt:lpstr>Checkout Page (Remove from Cart)</vt:lpstr>
      <vt:lpstr>Checkout Page (Remove from Cart)</vt:lpstr>
      <vt:lpstr>Checkout Payment (Entering Details)</vt:lpstr>
      <vt:lpstr>Checkout Payment (Pressing Buy Now)</vt:lpstr>
      <vt:lpstr>Payment Page</vt:lpstr>
      <vt:lpstr>Order Page(After Payment Processing)</vt:lpstr>
      <vt:lpstr>Firestore DB(After Payment Processing)</vt:lpstr>
      <vt:lpstr>Stripe Dashboard(After Payment Processing)</vt:lpstr>
      <vt:lpstr>Order Page (Order History)</vt:lpstr>
      <vt:lpstr>Order Page (Order History)</vt:lpstr>
      <vt:lpstr>Order Page (Order History)</vt:lpstr>
      <vt:lpstr>Order Page (Order History)</vt:lpstr>
      <vt:lpstr>Order Page</vt:lpstr>
      <vt:lpstr>Order Page</vt:lpstr>
      <vt:lpstr>How to run this Web App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Web App</dc:title>
  <dc:creator>16010420035_FY_Juyal Aryan Manish</dc:creator>
  <cp:lastModifiedBy>16010420035_FY_Juyal Aryan Manish</cp:lastModifiedBy>
  <cp:revision>15</cp:revision>
  <dcterms:created xsi:type="dcterms:W3CDTF">2022-06-15T04:22:47Z</dcterms:created>
  <dcterms:modified xsi:type="dcterms:W3CDTF">2022-06-17T05:41:47Z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0x010100251989FD3C54B54CBE4408ED00BD1198</vt:lpwstr>
  </property>
</Properties>
</file>